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9" r:id="rId2"/>
    <p:sldId id="258" r:id="rId3"/>
    <p:sldId id="281" r:id="rId4"/>
    <p:sldId id="259" r:id="rId5"/>
    <p:sldId id="264" r:id="rId6"/>
    <p:sldId id="265" r:id="rId7"/>
    <p:sldId id="268" r:id="rId8"/>
    <p:sldId id="273" r:id="rId9"/>
    <p:sldId id="280" r:id="rId10"/>
    <p:sldId id="282" r:id="rId11"/>
    <p:sldId id="284" r:id="rId12"/>
    <p:sldId id="285" r:id="rId13"/>
    <p:sldId id="286" r:id="rId14"/>
    <p:sldId id="278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9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572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47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0A19-6512-4751-8609-99DFC1660D1F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04105-E817-42C8-8A3E-7A35393CCCD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04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태극기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3905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양파링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807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양파링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67235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양파링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1844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태극기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03905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무지개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25708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사다리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9754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지하철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8682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원숭이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62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번지쩜프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49806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양파링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807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양파링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B6E257-9ABE-4FFA-8BFB-C164B2162C12}" type="slidenum">
              <a:rPr kumimoji="0" lang="ko-KR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807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256267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80047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69449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7975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127881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8570239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1291908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8446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88838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8019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530302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E56B5-62B5-4332-936C-E14AEF962B07}" type="datetimeFigureOut">
              <a:rPr lang="ko-KR" altLang="en-US" smtClean="0"/>
              <a:pPr/>
              <a:t>2020-04-11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C5A23-D171-4081-9BB7-16D348FE90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16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ndAc>
      <p:stSnd>
        <p:snd r:embed="rId13" name="chimes.wav"/>
      </p:stSnd>
    </p:sndAc>
  </p:transition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9758" y="810571"/>
            <a:ext cx="5806384" cy="5922657"/>
          </a:xfrm>
          <a:prstGeom prst="rect">
            <a:avLst/>
          </a:prstGeom>
        </p:spPr>
      </p:pic>
      <p:sp>
        <p:nvSpPr>
          <p:cNvPr id="5" name="Thought Bubble: Cloud 4"/>
          <p:cNvSpPr/>
          <p:nvPr/>
        </p:nvSpPr>
        <p:spPr>
          <a:xfrm>
            <a:off x="4869180" y="308611"/>
            <a:ext cx="5581106" cy="2586990"/>
          </a:xfrm>
          <a:prstGeom prst="cloudCallout">
            <a:avLst>
              <a:gd name="adj1" fmla="val -42980"/>
              <a:gd name="adj2" fmla="val 5403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icrosoft PhagsPa" panose="020B0502040204020203" pitchFamily="34" charset="0"/>
              </a:rPr>
              <a:t>3</a:t>
            </a:r>
            <a:r>
              <a:rPr lang="ko-KR" alt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icrosoft PhagsPa" panose="020B0502040204020203" pitchFamily="34" charset="0"/>
              </a:rPr>
              <a:t>고개 단어 </a:t>
            </a:r>
            <a:r>
              <a:rPr lang="ko-KR" altLang="en-U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900C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icrosoft PhagsPa" panose="020B0502040204020203" pitchFamily="34" charset="0"/>
              </a:rPr>
              <a:t>퀴즈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rgbClr val="9900CC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icrosoft PhagsPa" panose="020B0502040204020203" pitchFamily="34" charset="0"/>
            </a:endParaRPr>
          </a:p>
        </p:txBody>
      </p:sp>
      <p:sp>
        <p:nvSpPr>
          <p:cNvPr id="2" name="Horizontal Scroll 1"/>
          <p:cNvSpPr/>
          <p:nvPr/>
        </p:nvSpPr>
        <p:spPr>
          <a:xfrm>
            <a:off x="7456142" y="4937760"/>
            <a:ext cx="4049486" cy="148916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Unit13</a:t>
            </a:r>
            <a:r>
              <a:rPr lang="ko-KR" altLang="en-US" sz="2500" b="1" dirty="0" smtClean="0">
                <a:solidFill>
                  <a:srgbClr val="002060"/>
                </a:solidFill>
              </a:rPr>
              <a:t> 어디에 가요</a:t>
            </a:r>
            <a:r>
              <a:rPr lang="en-US" altLang="ko-KR" sz="2500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en-US" altLang="ko-KR" sz="2500" b="1" dirty="0" smtClean="0">
                <a:solidFill>
                  <a:srgbClr val="002060"/>
                </a:solidFill>
              </a:rPr>
              <a:t>Where are you going?</a:t>
            </a:r>
          </a:p>
        </p:txBody>
      </p:sp>
    </p:spTree>
    <p:extLst>
      <p:ext uri="{BB962C8B-B14F-4D97-AF65-F5344CB8AC3E}">
        <p14:creationId xmlns:p14="http://schemas.microsoft.com/office/powerpoint/2010/main" val="266806153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ㅂㅇ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의사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간호사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환자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치료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5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hospital</a:t>
            </a:r>
            <a:endParaRPr lang="ko-KR" altLang="en-US" sz="3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병원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11294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873391" y="121961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ㅇㅊㄱ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64172" y="2410586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편지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,mail man,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보내다 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46843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5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p</a:t>
            </a:r>
            <a:r>
              <a:rPr lang="en-US" altLang="ko-KR" sz="35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ost office</a:t>
            </a:r>
            <a:endParaRPr lang="ko-KR" altLang="en-US" sz="3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우체국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11294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ㅅㅂㅅ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64172" y="2410586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불 나다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끄다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소방원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,911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 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5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Fire station</a:t>
            </a:r>
            <a:endParaRPr lang="ko-KR" altLang="en-US" sz="3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소방서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2996268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ㅈㅇㅅ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64172" y="2410586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자동차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,gas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를 넣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다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 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5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g</a:t>
            </a:r>
            <a:r>
              <a:rPr lang="en-US" altLang="ko-KR" sz="35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as </a:t>
            </a:r>
            <a:r>
              <a:rPr lang="en-US" altLang="ko-KR" sz="3500" b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staion</a:t>
            </a:r>
            <a:endParaRPr lang="ko-KR" altLang="en-US" sz="3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주유소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0847201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칠각형 9"/>
          <p:cNvSpPr/>
          <p:nvPr/>
        </p:nvSpPr>
        <p:spPr>
          <a:xfrm>
            <a:off x="4294944" y="2044085"/>
            <a:ext cx="3602114" cy="276983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1245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끝</a:t>
            </a:r>
          </a:p>
        </p:txBody>
      </p:sp>
    </p:spTree>
    <p:extLst>
      <p:ext uri="{BB962C8B-B14F-4D97-AF65-F5344CB8AC3E}">
        <p14:creationId xmlns:p14="http://schemas.microsoft.com/office/powerpoint/2010/main" val="525650838"/>
      </p:ext>
    </p:extLst>
  </p:cSld>
  <p:clrMapOvr>
    <a:masterClrMapping/>
  </p:clrMapOvr>
  <p:transition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5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ㅎㄱ</a:t>
            </a:r>
            <a:endParaRPr lang="ko-KR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학생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선생님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수업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 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school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학교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3" y="1216794"/>
            <a:ext cx="753627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075059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5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ㄷㅅㄱ</a:t>
            </a:r>
            <a:endParaRPr lang="ko-KR" altLang="en-US" sz="5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책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빌리다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반납하다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libray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도서관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3" y="1216794"/>
            <a:ext cx="753627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07505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ㄱㅅ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학교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칠판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책상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classroom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교실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3" y="1216794"/>
            <a:ext cx="753627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9273068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ㄱㅁㅅ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학교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 선생님이 모인 방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 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teacher’s room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</a:t>
            </a:r>
            <a:r>
              <a:rPr lang="en-US" altLang="ko-KR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교무실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3" y="1216794"/>
            <a:ext cx="753627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0242393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ㄱㅇ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놀이터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나무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잔디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산책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park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공원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3" y="1216794"/>
            <a:ext cx="753627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4382177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ㅇㅊㅇ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420829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5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세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아이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학교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knidergarten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5166" y="4805593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유치원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792388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823634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ㅇㅍㅌ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11920" y="2449774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집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높다</a:t>
            </a:r>
            <a:r>
              <a:rPr lang="en-US" altLang="ko-KR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도시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apartment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아파트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527614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/>
          <p:cNvSpPr/>
          <p:nvPr/>
        </p:nvSpPr>
        <p:spPr>
          <a:xfrm>
            <a:off x="2938046" y="1216794"/>
            <a:ext cx="6315908" cy="845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405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ㄱㅎ</a:t>
            </a:r>
            <a:endParaRPr lang="ko-KR" altLang="en-US" sz="405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2938046" y="2397523"/>
            <a:ext cx="6315908" cy="84559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예배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일요일</a:t>
            </a:r>
            <a:r>
              <a:rPr lang="en-US" altLang="ko-KR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,</a:t>
            </a:r>
            <a:r>
              <a:rPr lang="ko-KR" altLang="en-US" sz="30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기도</a:t>
            </a:r>
            <a:endParaRPr lang="ko-KR" altLang="en-US" sz="3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7" name="사각형: 둥근 모서리 6"/>
          <p:cNvSpPr/>
          <p:nvPr/>
        </p:nvSpPr>
        <p:spPr>
          <a:xfrm>
            <a:off x="2938046" y="3601558"/>
            <a:ext cx="6315908" cy="845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5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avi흑백사진 B" panose="02020603020101020101" pitchFamily="18" charset="-127"/>
                <a:ea typeface="Navi흑백사진 B" panose="02020603020101020101" pitchFamily="18" charset="-127"/>
              </a:rPr>
              <a:t>church</a:t>
            </a:r>
            <a:endParaRPr lang="ko-KR" altLang="en-US" sz="35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avi흑백사진 B" panose="02020603020101020101" pitchFamily="18" charset="-127"/>
              <a:ea typeface="Navi흑백사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046" y="4672429"/>
            <a:ext cx="631590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latinLnBrk="0"/>
            <a:r>
              <a:rPr lang="ko-KR" altLang="en-US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정답 </a:t>
            </a:r>
            <a:r>
              <a:rPr lang="en-US" altLang="ko-KR" sz="4950" b="1" kern="0" dirty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: </a:t>
            </a:r>
            <a:r>
              <a:rPr lang="ko-KR" altLang="en-US" sz="4950" b="1" kern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MD둥근쉬아별" panose="02020603000101020101" pitchFamily="18" charset="-127"/>
                <a:ea typeface="MD둥근쉬아별" panose="02020603000101020101" pitchFamily="18" charset="-127"/>
              </a:rPr>
              <a:t>교회</a:t>
            </a:r>
            <a:endParaRPr lang="ko-KR" altLang="en-US" sz="4950" b="1" kern="0" dirty="0">
              <a:ln w="9525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MD둥근쉬아별" panose="02020603000101020101" pitchFamily="18" charset="-127"/>
              <a:ea typeface="MD둥근쉬아별" panose="02020603000101020101" pitchFamily="18" charset="-127"/>
            </a:endParaRPr>
          </a:p>
        </p:txBody>
      </p:sp>
      <p:sp>
        <p:nvSpPr>
          <p:cNvPr id="10" name="칠각형 9"/>
          <p:cNvSpPr/>
          <p:nvPr/>
        </p:nvSpPr>
        <p:spPr>
          <a:xfrm>
            <a:off x="1795302" y="1216794"/>
            <a:ext cx="844314" cy="7784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latinLnBrk="0"/>
            <a:r>
              <a:rPr lang="en-US" altLang="ko-KR" sz="3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ko-KR" altLang="en-US" sz="3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11294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184</Words>
  <Application>Microsoft Office PowerPoint</Application>
  <PresentationFormat>Widescreen</PresentationFormat>
  <Paragraphs>88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맑은 고딕</vt:lpstr>
      <vt:lpstr>MD둥근쉬아별</vt:lpstr>
      <vt:lpstr>Navi흑백사진 B</vt:lpstr>
      <vt:lpstr>Arial</vt:lpstr>
      <vt:lpstr>Microsoft PhagsPa</vt:lpstr>
      <vt:lpstr>8_Office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보아스보아스</dc:creator>
  <cp:lastModifiedBy>wooyoung park</cp:lastModifiedBy>
  <cp:revision>41</cp:revision>
  <dcterms:created xsi:type="dcterms:W3CDTF">2016-10-15T03:20:03Z</dcterms:created>
  <dcterms:modified xsi:type="dcterms:W3CDTF">2020-04-11T04:19:34Z</dcterms:modified>
</cp:coreProperties>
</file>